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320" r:id="rId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67" d="100"/>
          <a:sy n="67" d="100"/>
        </p:scale>
        <p:origin x="12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8172ABA-4F6C-4DAF-94D4-26064789E4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D31A0-F125-4511-A535-56C4EBA5BA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F23FAB3B-1242-407E-80C8-C1FF50598942}" type="datetimeFigureOut">
              <a:rPr lang="en-US"/>
              <a:pPr>
                <a:defRPr/>
              </a:pPr>
              <a:t>1/5/2023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4B7E2-BC22-441D-835B-B8320488EA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233EA2-99C1-40A1-9EB3-E6F65DFA8A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7BA40C-F64F-408E-A14E-E41F3BB13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4B593DA8-5813-4CF0-A46B-49A88B752B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FAB9122-D40B-4C34-A048-77F73EB744F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9525" cap="flat" cmpd="sng">
            <a:noFill/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84F9E85-6A27-4652-80CC-20E16EB401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A608E-FBEF-4BC9-BDB6-21FBC61DB1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42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C407CB9-1B93-4E3F-935F-193F0A5BC4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92942-7EAC-4E95-95AE-2A42F1FCE9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30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FF6FB79-06EB-4CCA-BC60-835BE00B4D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7099B-6014-4C0D-87D6-6AC79CC5E3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9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FF01E7-D21B-41A4-8517-56A471A7C0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2FC2B-8480-42CE-807D-AF491EF429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53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CCF2749-E83A-42EF-A552-B44CED62CB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9C3DC-9149-4B0D-8EE6-354186CF9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49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2FECD34-CA2C-4FC8-B9C8-42C025608C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A55BB-2F14-4250-A123-F732771C6D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92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F4A3D05-48E2-4A81-AF3C-54D479BD12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17A23-F815-49C2-9075-BA1213DD78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71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1314E7-21F5-414D-98C4-5484773FC1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B1AD2-ACEB-4E63-AC18-F70EE8844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88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E48AD02-4F02-464B-A40C-0FFC87B36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A35EE-AA87-4B85-835D-E0ABF0764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73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B9CE386-37A8-4589-9C32-BAEBA2E04D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28D95-7F71-4D3F-9DA7-D11EBD74C9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68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Calibri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A28D427-9817-4C16-AF63-0AFCFC3AE0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CBE83-53B2-4DA8-A715-AD6166CBD0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34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1.png">
            <a:extLst>
              <a:ext uri="{FF2B5EF4-FFF2-40B4-BE49-F238E27FC236}">
                <a16:creationId xmlns:a16="http://schemas.microsoft.com/office/drawing/2014/main" id="{897CD773-5ED3-40C5-926A-07160438F50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8AA3A2A4-AE18-4FD1-BB75-2D4E4EB6A34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6553200" y="6402388"/>
            <a:ext cx="2133600" cy="269875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r" eaLnBrk="1">
              <a:defRPr sz="1200">
                <a:solidFill>
                  <a:srgbClr val="888888"/>
                </a:solidFill>
              </a:defRPr>
            </a:lvl1pPr>
          </a:lstStyle>
          <a:p>
            <a:pPr>
              <a:defRPr/>
            </a:pPr>
            <a:fld id="{A8B6D0FA-4EB9-4365-9953-B8F4FC66A5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charset="0"/>
          <a:ea typeface="Calibri" charset="0"/>
          <a:cs typeface="Calibri" charset="0"/>
          <a:sym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charset="0"/>
          <a:ea typeface="Calibri" charset="0"/>
          <a:cs typeface="Calibri" charset="0"/>
          <a:sym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charset="0"/>
          <a:ea typeface="Calibri" charset="0"/>
          <a:cs typeface="Calibri" charset="0"/>
          <a:sym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charset="0"/>
          <a:ea typeface="Calibri" charset="0"/>
          <a:cs typeface="Calibri" charset="0"/>
          <a:sym typeface="Calibri" panose="020F0502020204030204" pitchFamily="34" charset="0"/>
        </a:defRPr>
      </a:lvl5pPr>
      <a:lvl6pPr marL="457200" algn="ctr" rtl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charset="0"/>
          <a:ea typeface="Calibri" charset="0"/>
          <a:cs typeface="Calibri" charset="0"/>
          <a:sym typeface="Calibri" charset="0"/>
        </a:defRPr>
      </a:lvl6pPr>
      <a:lvl7pPr marL="914400" algn="ctr" rtl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charset="0"/>
          <a:ea typeface="Calibri" charset="0"/>
          <a:cs typeface="Calibri" charset="0"/>
          <a:sym typeface="Calibri" charset="0"/>
        </a:defRPr>
      </a:lvl7pPr>
      <a:lvl8pPr marL="1371600" algn="ctr" rtl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charset="0"/>
          <a:ea typeface="Calibri" charset="0"/>
          <a:cs typeface="Calibri" charset="0"/>
          <a:sym typeface="Calibri" charset="0"/>
        </a:defRPr>
      </a:lvl8pPr>
      <a:lvl9pPr marL="1828800" algn="ctr" rtl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charset="0"/>
          <a:ea typeface="Calibri" charset="0"/>
          <a:cs typeface="Calibri" charset="0"/>
          <a:sym typeface="Calibri" charset="0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1035050" indent="-577850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–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455738" indent="-541338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2019300" indent="-647700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–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476500" indent="-647700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933700" indent="-647700" algn="l" rtl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charset="0"/>
        </a:defRPr>
      </a:lvl6pPr>
      <a:lvl7pPr marL="3390900" indent="-647700" algn="l" rtl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charset="0"/>
        </a:defRPr>
      </a:lvl7pPr>
      <a:lvl8pPr marL="3848100" indent="-647700" algn="l" rtl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charset="0"/>
        </a:defRPr>
      </a:lvl8pPr>
      <a:lvl9pPr marL="4305300" indent="-647700" algn="l" rtl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>
            <a:extLst>
              <a:ext uri="{FF2B5EF4-FFF2-40B4-BE49-F238E27FC236}">
                <a16:creationId xmlns:a16="http://schemas.microsoft.com/office/drawing/2014/main" id="{A6FE67C4-F176-4734-A39C-ED765321C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-12700" y="0"/>
            <a:ext cx="91440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  <a:r>
              <a:rPr lang="en-US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UNITED </a:t>
            </a:r>
            <a:b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alt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Invites Veterans &amp; Veteran Families to </a:t>
            </a:r>
            <a:br>
              <a:rPr lang="en-US" alt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en-US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Veteran Services &amp; Resource Sessions </a:t>
            </a:r>
            <a:b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DATES: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Monday &amp; Thursday (except holidays)</a:t>
            </a:r>
            <a:b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TIMES: 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10:00 a.m. - 2:00 p.m.  No appointment needed </a:t>
            </a:r>
            <a:b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b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PLACE: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United Way of Broward County</a:t>
            </a:r>
            <a:b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320 S.E. 9</a:t>
            </a:r>
            <a:r>
              <a:rPr lang="en-US" altLang="en-US" sz="2000" b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Street, Fort. Lauderdale, FL. 33316</a:t>
            </a:r>
            <a:b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en-US" sz="1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lang="en-US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AGENCIES</a:t>
            </a:r>
            <a:br>
              <a:rPr lang="en-US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br>
              <a:rPr lang="en-US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UNITED/ Supportive Services to Veteran Families (SSVF)</a:t>
            </a:r>
            <a:b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Broward County Veterans Services  Legal Aid Services of Broward County (Monday’s)</a:t>
            </a:r>
            <a:br>
              <a:rPr lang="en-US" alt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Task Force services (Monday’s 11:00am-11:30am)</a:t>
            </a:r>
            <a: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b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Mission United Employment Services  </a:t>
            </a:r>
            <a:b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1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 directly with providers &amp; learn about important community resources </a:t>
            </a:r>
            <a:b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b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- Call 954-4-UNITED or 305-575-7000 X12513</a:t>
            </a:r>
            <a:b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Default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bevel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alibri" charset="0"/>
            <a:ea typeface="Calibri" charset="0"/>
            <a:cs typeface="Calibri" charset="0"/>
            <a:sym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bevel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alibri" charset="0"/>
            <a:ea typeface="Calibri" charset="0"/>
            <a:cs typeface="Calibri" charset="0"/>
            <a:sym typeface="Calibri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7F868F0905AF42995098FC38CB625C" ma:contentTypeVersion="10" ma:contentTypeDescription="Create a new document." ma:contentTypeScope="" ma:versionID="d9ea546bb38f06ddb3e39b73b2ce24cd">
  <xsd:schema xmlns:xsd="http://www.w3.org/2001/XMLSchema" xmlns:xs="http://www.w3.org/2001/XMLSchema" xmlns:p="http://schemas.microsoft.com/office/2006/metadata/properties" xmlns:ns1="http://schemas.microsoft.com/sharepoint/v3" xmlns:ns2="d1f38ac5-cbca-4128-a89a-ad354d337eb3" xmlns:ns3="c101f646-8e89-4139-b794-a1fc0260949f" targetNamespace="http://schemas.microsoft.com/office/2006/metadata/properties" ma:root="true" ma:fieldsID="83db2608b87486a9e02f8b2a3db241c7" ns1:_="" ns2:_="" ns3:_="">
    <xsd:import namespace="http://schemas.microsoft.com/sharepoint/v3"/>
    <xsd:import namespace="d1f38ac5-cbca-4128-a89a-ad354d337eb3"/>
    <xsd:import namespace="c101f646-8e89-4139-b794-a1fc026094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38ac5-cbca-4128-a89a-ad354d337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1f646-8e89-4139-b794-a1fc026094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B4E2AB-FB26-4454-BBD4-D8E63D630F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75164D-2E44-4799-B31C-EEB9F71CF3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1f38ac5-cbca-4128-a89a-ad354d337eb3"/>
    <ds:schemaRef ds:uri="c101f646-8e89-4139-b794-a1fc026094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161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Default</vt:lpstr>
      <vt:lpstr>                                              MISSION UNITED                           Invites Veterans &amp; Veteran Families to           Weekly Veteran Services &amp; Resource Sessions     DATES: Every Monday &amp; Thursday (except holidays)      TIMES: 10:00 a.m. - 2:00 p.m.  No appointment needed                    .   PLACE: United Way of Broward County                  320 S.E. 9TH Street, Fort. Lauderdale, FL. 33316                                          PARTICIPATING AGENCIES               MISSION UNITED/ Supportive Services to Veteran Families (SSVF)       Broward County Veterans Services  Legal Aid Services of Broward County (Monday’s)       Task Force services (Monday’s 11:00am-11:30am)          Mission United Employment Services   .    Connect directly with providers &amp; learn about important community resources                                         For more information - Call 954-4-UNITED or 305-575-7000 X12513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Fundraising for MISSION UNITED</dc:title>
  <dc:creator>Stephen Ferrante</dc:creator>
  <cp:lastModifiedBy>Barrios, Miriam W     (Miami VA)</cp:lastModifiedBy>
  <cp:revision>111</cp:revision>
  <cp:lastPrinted>2021-10-21T19:15:57Z</cp:lastPrinted>
  <dcterms:created xsi:type="dcterms:W3CDTF">2017-05-05T15:25:22Z</dcterms:created>
  <dcterms:modified xsi:type="dcterms:W3CDTF">2023-01-05T07:00:22Z</dcterms:modified>
</cp:coreProperties>
</file>